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c2a5fe3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c2a5fe3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c2a5fe3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c2a5fe3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c2a5fe39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c2a5fe3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c2a5fe3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c2a5fe3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c2a5fe39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c2a5fe39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c2a5fe39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c2a5fe39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c2a5fe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c2a5fe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c2a5fe3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c2a5fe3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c2a5fe39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c2a5fe39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c2a5fe3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c2a5fe3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c2a5fe3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c2a5fe3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29be4c4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29be4c4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c2a5fe39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c2a5fe39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f901624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f901624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SIMS </a:t>
            </a:r>
            <a:r>
              <a:rPr lang="sv"/>
              <a:t>check</a:t>
            </a:r>
            <a:r>
              <a:rPr lang="sv"/>
              <a:t> up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Sprint 3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2022-10-07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20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Questions for sustainability</a:t>
            </a:r>
            <a:endParaRPr b="1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863550"/>
            <a:ext cx="85206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5" y="1016950"/>
            <a:ext cx="8884846" cy="3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 rot="183982">
            <a:off x="6308483" y="160862"/>
            <a:ext cx="2445201" cy="1046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sv">
                <a:solidFill>
                  <a:schemeClr val="dk1"/>
                </a:solidFill>
              </a:rPr>
              <a:t>Environmental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sv">
                <a:solidFill>
                  <a:schemeClr val="dk1"/>
                </a:solidFill>
              </a:rPr>
              <a:t>Social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sv">
                <a:solidFill>
                  <a:schemeClr val="dk1"/>
                </a:solidFill>
              </a:rPr>
              <a:t>Economic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sv">
                <a:solidFill>
                  <a:schemeClr val="dk1"/>
                </a:solidFill>
              </a:rPr>
              <a:t>Positive influence?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Weighting questions</a:t>
            </a:r>
            <a:endParaRPr b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026" y="215525"/>
            <a:ext cx="4871849" cy="471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08563"/>
            <a:ext cx="48006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84075"/>
            <a:ext cx="732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Requirement </a:t>
            </a:r>
            <a:r>
              <a:rPr b="1" lang="sv"/>
              <a:t>capturing</a:t>
            </a:r>
            <a:r>
              <a:rPr b="1" lang="sv"/>
              <a:t> </a:t>
            </a:r>
            <a:endParaRPr b="1"/>
          </a:p>
        </p:txBody>
      </p:sp>
      <p:sp>
        <p:nvSpPr>
          <p:cNvPr id="128" name="Google Shape;128;p24"/>
          <p:cNvSpPr txBox="1"/>
          <p:nvPr/>
        </p:nvSpPr>
        <p:spPr>
          <a:xfrm>
            <a:off x="469250" y="573625"/>
            <a:ext cx="24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Use case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Impact map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User stories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Kano model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" y="1620325"/>
            <a:ext cx="3618475" cy="34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749" y="121688"/>
            <a:ext cx="3709525" cy="49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75" y="126875"/>
            <a:ext cx="6191677" cy="28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25" y="2833425"/>
            <a:ext cx="2472500" cy="2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6688900" y="126875"/>
            <a:ext cx="23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User stories in trello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2896625" y="4322325"/>
            <a:ext cx="308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P</a:t>
            </a:r>
            <a:r>
              <a:rPr lang="sv" sz="1300"/>
              <a:t>rioritized with Kano model</a:t>
            </a:r>
            <a:endParaRPr sz="13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100" y="1411163"/>
            <a:ext cx="3471345" cy="35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6688900" y="1072475"/>
            <a:ext cx="166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/>
              <a:t>Use case e</a:t>
            </a:r>
            <a:r>
              <a:rPr lang="sv" sz="1000"/>
              <a:t>xample :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050" y="60400"/>
            <a:ext cx="5313451" cy="50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189500" y="216575"/>
            <a:ext cx="212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900"/>
              <a:t>SWOT- </a:t>
            </a:r>
            <a:r>
              <a:rPr b="1" lang="sv" sz="1900"/>
              <a:t>analysis</a:t>
            </a:r>
            <a:endParaRPr b="1"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What’s next?</a:t>
            </a:r>
            <a:endParaRPr b="1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sv" sz="2000"/>
              <a:t>Assign weights for questions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sv" sz="2000"/>
              <a:t>Connect back end to front end, API?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sv" sz="2000"/>
              <a:t>Continue to work on AI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sv" sz="2000"/>
              <a:t>Business plan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08750" y="1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First mockups </a:t>
            </a:r>
            <a:endParaRPr b="1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63" y="147250"/>
            <a:ext cx="456247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45550" y="786238"/>
            <a:ext cx="29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sv" sz="1600"/>
              <a:t>Design studio exercise </a:t>
            </a:r>
            <a:endParaRPr sz="16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2500" y="796800"/>
            <a:ext cx="3625225" cy="48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28275" y="18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Landing page</a:t>
            </a:r>
            <a:endParaRPr b="1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75" y="894200"/>
            <a:ext cx="8251773" cy="37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10238" y="18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Form page </a:t>
            </a:r>
            <a:endParaRPr b="1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0" y="909450"/>
            <a:ext cx="8558002" cy="385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13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Result page</a:t>
            </a:r>
            <a:endParaRPr b="1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034775"/>
            <a:ext cx="8679902" cy="374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0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Mobile phone </a:t>
            </a:r>
            <a:endParaRPr b="1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26040" l="0" r="0" t="0"/>
          <a:stretch/>
        </p:blipFill>
        <p:spPr>
          <a:xfrm>
            <a:off x="3539150" y="201400"/>
            <a:ext cx="2854000" cy="468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sv"/>
              <a:t>API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9552"/>
            <a:ext cx="9143999" cy="176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332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Database</a:t>
            </a:r>
            <a:r>
              <a:rPr lang="sv"/>
              <a:t> 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75" y="343700"/>
            <a:ext cx="5078999" cy="42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218550" y="4627550"/>
            <a:ext cx="87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Here is EER Diagram for project22 Database that show each table and how relative </a:t>
            </a:r>
            <a:r>
              <a:rPr lang="sv"/>
              <a:t>together.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Backend Question part search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966" y="1152475"/>
            <a:ext cx="5831934" cy="33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